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1" r:id="rId3"/>
    <p:sldId id="259" r:id="rId4"/>
    <p:sldId id="260" r:id="rId5"/>
    <p:sldId id="263" r:id="rId6"/>
    <p:sldId id="264" r:id="rId7"/>
    <p:sldId id="265" r:id="rId8"/>
    <p:sldId id="266" r:id="rId9"/>
    <p:sldId id="267" r:id="rId10"/>
    <p:sldId id="272" r:id="rId11"/>
    <p:sldId id="268" r:id="rId12"/>
    <p:sldId id="274" r:id="rId13"/>
    <p:sldId id="275" r:id="rId14"/>
    <p:sldId id="276" r:id="rId15"/>
    <p:sldId id="262" r:id="rId16"/>
    <p:sldId id="257" r:id="rId17"/>
    <p:sldId id="279" r:id="rId18"/>
    <p:sldId id="278" r:id="rId19"/>
    <p:sldId id="277" r:id="rId20"/>
    <p:sldId id="280" r:id="rId21"/>
    <p:sldId id="284" r:id="rId22"/>
    <p:sldId id="283" r:id="rId23"/>
    <p:sldId id="281" r:id="rId24"/>
    <p:sldId id="282" r:id="rId25"/>
    <p:sldId id="285" r:id="rId26"/>
    <p:sldId id="288" r:id="rId27"/>
    <p:sldId id="289" r:id="rId28"/>
    <p:sldId id="270" r:id="rId29"/>
    <p:sldId id="269" r:id="rId30"/>
    <p:sldId id="273" r:id="rId31"/>
    <p:sldId id="287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EC9E8-7E21-4966-8785-63F76000062F}" type="datetimeFigureOut">
              <a:rPr lang="cs-CZ" smtClean="0"/>
              <a:t>10.5.2018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B9936-AABA-4DF5-9893-B7B587DCB3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0465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B9936-AABA-4DF5-9893-B7B587DCB38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597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B9936-AABA-4DF5-9893-B7B587DCB38E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59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F3D09-8F56-477E-93D0-0AA930521D25}" type="datetimeFigureOut">
              <a:rPr lang="cs-CZ" smtClean="0"/>
              <a:t>10.5.2018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35AD-F819-4D2D-B461-8873357C74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073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F3D09-8F56-477E-93D0-0AA930521D25}" type="datetimeFigureOut">
              <a:rPr lang="cs-CZ" smtClean="0"/>
              <a:t>10.5.2018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35AD-F819-4D2D-B461-8873357C74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673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F3D09-8F56-477E-93D0-0AA930521D25}" type="datetimeFigureOut">
              <a:rPr lang="cs-CZ" smtClean="0"/>
              <a:t>10.5.2018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35AD-F819-4D2D-B461-8873357C74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2218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F3D09-8F56-477E-93D0-0AA930521D25}" type="datetimeFigureOut">
              <a:rPr lang="cs-CZ" smtClean="0"/>
              <a:t>10.5.2018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35AD-F819-4D2D-B461-8873357C74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118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F3D09-8F56-477E-93D0-0AA930521D25}" type="datetimeFigureOut">
              <a:rPr lang="cs-CZ" smtClean="0"/>
              <a:t>10.5.2018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35AD-F819-4D2D-B461-8873357C74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8937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F3D09-8F56-477E-93D0-0AA930521D25}" type="datetimeFigureOut">
              <a:rPr lang="cs-CZ" smtClean="0"/>
              <a:t>10.5.2018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35AD-F819-4D2D-B461-8873357C74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84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F3D09-8F56-477E-93D0-0AA930521D25}" type="datetimeFigureOut">
              <a:rPr lang="cs-CZ" smtClean="0"/>
              <a:t>10.5.2018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35AD-F819-4D2D-B461-8873357C74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560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F3D09-8F56-477E-93D0-0AA930521D25}" type="datetimeFigureOut">
              <a:rPr lang="cs-CZ" smtClean="0"/>
              <a:t>10.5.2018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35AD-F819-4D2D-B461-8873357C74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2873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F3D09-8F56-477E-93D0-0AA930521D25}" type="datetimeFigureOut">
              <a:rPr lang="cs-CZ" smtClean="0"/>
              <a:t>10.5.2018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35AD-F819-4D2D-B461-8873357C74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919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F3D09-8F56-477E-93D0-0AA930521D25}" type="datetimeFigureOut">
              <a:rPr lang="cs-CZ" smtClean="0"/>
              <a:t>10.5.2018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35AD-F819-4D2D-B461-8873357C74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484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F3D09-8F56-477E-93D0-0AA930521D25}" type="datetimeFigureOut">
              <a:rPr lang="cs-CZ" smtClean="0"/>
              <a:t>10.5.2018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435AD-F819-4D2D-B461-8873357C74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8301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F3D09-8F56-477E-93D0-0AA930521D25}" type="datetimeFigureOut">
              <a:rPr lang="cs-CZ" smtClean="0"/>
              <a:t>10.5.2018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435AD-F819-4D2D-B461-8873357C74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60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1470025"/>
          </a:xfrm>
        </p:spPr>
        <p:txBody>
          <a:bodyPr/>
          <a:lstStyle/>
          <a:p>
            <a:r>
              <a:rPr lang="cs-CZ" dirty="0" smtClean="0">
                <a:latin typeface="Calisto MT" panose="02040603050505030304" pitchFamily="18" charset="0"/>
              </a:rPr>
              <a:t>Zuzka </a:t>
            </a:r>
            <a:r>
              <a:rPr lang="cs-CZ" dirty="0" err="1" smtClean="0">
                <a:latin typeface="Calisto MT" panose="02040603050505030304" pitchFamily="18" charset="0"/>
              </a:rPr>
              <a:t>Janglová</a:t>
            </a:r>
            <a:endParaRPr lang="cs-CZ" dirty="0">
              <a:latin typeface="Calisto MT" panose="0204060305050503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7" y="332656"/>
            <a:ext cx="3779369" cy="972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37" y="548680"/>
            <a:ext cx="3000739" cy="1044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00" y="2709360"/>
            <a:ext cx="528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0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" r="5556"/>
          <a:stretch/>
        </p:blipFill>
        <p:spPr>
          <a:xfrm>
            <a:off x="-96982" y="0"/>
            <a:ext cx="9240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0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r="5634"/>
          <a:stretch/>
        </p:blipFill>
        <p:spPr>
          <a:xfrm>
            <a:off x="-1" y="-12220"/>
            <a:ext cx="9144001" cy="687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2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1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" r="19936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7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/>
          <a:stretch/>
        </p:blipFill>
        <p:spPr>
          <a:xfrm>
            <a:off x="0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4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9"/>
          <a:stretch/>
        </p:blipFill>
        <p:spPr>
          <a:xfrm>
            <a:off x="-1844" y="0"/>
            <a:ext cx="9145844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2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1817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0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322"/>
            <a:ext cx="9144000" cy="618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5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7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1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6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-337" r="9236" b="337"/>
          <a:stretch/>
        </p:blipFill>
        <p:spPr>
          <a:xfrm>
            <a:off x="-1" y="0"/>
            <a:ext cx="9144001" cy="688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117" y="0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7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3" b="12769"/>
          <a:stretch/>
        </p:blipFill>
        <p:spPr>
          <a:xfrm>
            <a:off x="6896" y="0"/>
            <a:ext cx="9137104" cy="689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4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6262"/>
          <a:stretch/>
        </p:blipFill>
        <p:spPr>
          <a:xfrm>
            <a:off x="1727684" y="1635"/>
            <a:ext cx="5688632" cy="685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8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7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TO\2017\Focení odpadu 19-3-2017\w\IL2A21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11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" r="10021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4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r="4835"/>
          <a:stretch/>
        </p:blipFill>
        <p:spPr>
          <a:xfrm>
            <a:off x="0" y="0"/>
            <a:ext cx="9144000" cy="68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" r="8169"/>
          <a:stretch/>
        </p:blipFill>
        <p:spPr>
          <a:xfrm>
            <a:off x="0" y="19116"/>
            <a:ext cx="91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5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7"/>
          <a:stretch/>
        </p:blipFill>
        <p:spPr>
          <a:xfrm>
            <a:off x="-2201" y="0"/>
            <a:ext cx="9146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0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8375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500" y="3970716"/>
            <a:ext cx="51225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75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670943"/>
            <a:ext cx="7772400" cy="4854401"/>
          </a:xfrm>
        </p:spPr>
        <p:txBody>
          <a:bodyPr>
            <a:normAutofit/>
          </a:bodyPr>
          <a:lstStyle/>
          <a:p>
            <a:r>
              <a:rPr lang="cs-CZ" sz="5300" b="1" dirty="0" smtClean="0">
                <a:latin typeface="Calibri Light" panose="020F0302020204030204" pitchFamily="34" charset="0"/>
              </a:rPr>
              <a:t>Děkuji za pozornost</a:t>
            </a:r>
            <a:r>
              <a:rPr lang="cs-CZ" b="1" dirty="0" smtClean="0">
                <a:latin typeface="Calibri Light" panose="020F0302020204030204" pitchFamily="34" charset="0"/>
              </a:rPr>
              <a:t/>
            </a:r>
            <a:br>
              <a:rPr lang="cs-CZ" b="1" dirty="0" smtClean="0">
                <a:latin typeface="Calibri Light" panose="020F0302020204030204" pitchFamily="34" charset="0"/>
              </a:rPr>
            </a:br>
            <a:r>
              <a:rPr lang="cs-CZ" dirty="0">
                <a:latin typeface="Calibri Light" panose="020F0302020204030204" pitchFamily="34" charset="0"/>
              </a:rPr>
              <a:t/>
            </a:r>
            <a:br>
              <a:rPr lang="cs-CZ" dirty="0">
                <a:latin typeface="Calibri Light" panose="020F0302020204030204" pitchFamily="34" charset="0"/>
              </a:rPr>
            </a:br>
            <a:r>
              <a:rPr lang="cs-CZ" dirty="0" smtClean="0">
                <a:latin typeface="Calibri Light" panose="020F0302020204030204" pitchFamily="34" charset="0"/>
              </a:rPr>
              <a:t>www.obchuudek.cz</a:t>
            </a:r>
            <a:br>
              <a:rPr lang="cs-CZ" dirty="0" smtClean="0">
                <a:latin typeface="Calibri Light" panose="020F0302020204030204" pitchFamily="34" charset="0"/>
              </a:rPr>
            </a:br>
            <a:r>
              <a:rPr lang="cs-CZ" dirty="0" smtClean="0">
                <a:latin typeface="Calibri Light" panose="020F0302020204030204" pitchFamily="34" charset="0"/>
              </a:rPr>
              <a:t>prodejna na Husově náměstí</a:t>
            </a:r>
            <a:br>
              <a:rPr lang="cs-CZ" dirty="0" smtClean="0">
                <a:latin typeface="Calibri Light" panose="020F0302020204030204" pitchFamily="34" charset="0"/>
              </a:rPr>
            </a:br>
            <a:r>
              <a:rPr lang="cs-CZ" sz="3200" dirty="0" smtClean="0">
                <a:latin typeface="Calibri Light" panose="020F0302020204030204" pitchFamily="34" charset="0"/>
              </a:rPr>
              <a:t/>
            </a:r>
            <a:br>
              <a:rPr lang="cs-CZ" sz="3200" dirty="0" smtClean="0">
                <a:latin typeface="Calibri Light" panose="020F0302020204030204" pitchFamily="34" charset="0"/>
              </a:rPr>
            </a:br>
            <a:r>
              <a:rPr lang="cs-CZ" sz="2400" dirty="0" err="1" smtClean="0">
                <a:latin typeface="Calibri Light" panose="020F0302020204030204" pitchFamily="34" charset="0"/>
              </a:rPr>
              <a:t>Facebook</a:t>
            </a:r>
            <a:r>
              <a:rPr lang="cs-CZ" sz="2400" dirty="0" smtClean="0">
                <a:latin typeface="Calibri Light" panose="020F0302020204030204" pitchFamily="34" charset="0"/>
              </a:rPr>
              <a:t>: </a:t>
            </a:r>
            <a:r>
              <a:rPr lang="cs-CZ" sz="2400" dirty="0" err="1" smtClean="0">
                <a:latin typeface="Calibri Light" panose="020F0302020204030204" pitchFamily="34" charset="0"/>
              </a:rPr>
              <a:t>obchuudek</a:t>
            </a:r>
            <a:r>
              <a:rPr lang="cs-CZ" sz="2400" dirty="0" smtClean="0">
                <a:latin typeface="Calibri Light" panose="020F0302020204030204" pitchFamily="34" charset="0"/>
              </a:rPr>
              <a:t>, pomalá domácnost</a:t>
            </a:r>
            <a:br>
              <a:rPr lang="cs-CZ" sz="2400" dirty="0" smtClean="0">
                <a:latin typeface="Calibri Light" panose="020F0302020204030204" pitchFamily="34" charset="0"/>
              </a:rPr>
            </a:br>
            <a:r>
              <a:rPr lang="cs-CZ" sz="2400" dirty="0" err="1" smtClean="0">
                <a:latin typeface="Calibri Light" panose="020F0302020204030204" pitchFamily="34" charset="0"/>
              </a:rPr>
              <a:t>Instagram</a:t>
            </a:r>
            <a:r>
              <a:rPr lang="cs-CZ" sz="2400" dirty="0" smtClean="0">
                <a:latin typeface="Calibri Light" panose="020F0302020204030204" pitchFamily="34" charset="0"/>
              </a:rPr>
              <a:t>: </a:t>
            </a:r>
            <a:r>
              <a:rPr lang="cs-CZ" sz="2400" dirty="0" err="1" smtClean="0">
                <a:latin typeface="Calibri Light" panose="020F0302020204030204" pitchFamily="34" charset="0"/>
              </a:rPr>
              <a:t>pomaladomacnost</a:t>
            </a:r>
            <a:endParaRPr lang="cs-CZ" sz="3600" dirty="0">
              <a:latin typeface="Calibri Light" panose="020F03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7" y="332656"/>
            <a:ext cx="3779369" cy="972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37" y="548680"/>
            <a:ext cx="3000739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7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7"/>
          <a:stretch/>
        </p:blipFill>
        <p:spPr>
          <a:xfrm>
            <a:off x="3626" y="0"/>
            <a:ext cx="9140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1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r="50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9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1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1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1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1" y="731222"/>
            <a:ext cx="9144000" cy="53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7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7</Words>
  <Application>Microsoft Office PowerPoint</Application>
  <PresentationFormat>Předvádění na obrazovce (4:3)</PresentationFormat>
  <Paragraphs>4</Paragraphs>
  <Slides>31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Motiv systému Office</vt:lpstr>
      <vt:lpstr>Zuzka Janglová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  www.obchuudek.cz prodejna na Husově náměstí  Facebook: obchuudek, pomalá domácnost Instagram: pomaladomacnost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Zuzka Janglová</dc:title>
  <dc:creator>Oli</dc:creator>
  <cp:lastModifiedBy>Oli</cp:lastModifiedBy>
  <cp:revision>33</cp:revision>
  <dcterms:created xsi:type="dcterms:W3CDTF">2018-04-11T08:59:37Z</dcterms:created>
  <dcterms:modified xsi:type="dcterms:W3CDTF">2018-05-10T09:00:59Z</dcterms:modified>
</cp:coreProperties>
</file>