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79" r:id="rId3"/>
    <p:sldId id="256" r:id="rId4"/>
    <p:sldId id="281" r:id="rId5"/>
    <p:sldId id="286" r:id="rId6"/>
    <p:sldId id="287" r:id="rId7"/>
    <p:sldId id="292" r:id="rId8"/>
    <p:sldId id="283" r:id="rId9"/>
    <p:sldId id="284" r:id="rId10"/>
    <p:sldId id="288" r:id="rId11"/>
    <p:sldId id="289" r:id="rId12"/>
    <p:sldId id="290" r:id="rId13"/>
    <p:sldId id="291" r:id="rId14"/>
    <p:sldId id="293" r:id="rId15"/>
    <p:sldId id="260" r:id="rId16"/>
    <p:sldId id="262" r:id="rId17"/>
    <p:sldId id="263" r:id="rId18"/>
    <p:sldId id="264" r:id="rId19"/>
    <p:sldId id="265" r:id="rId20"/>
    <p:sldId id="267" r:id="rId21"/>
    <p:sldId id="266" r:id="rId22"/>
    <p:sldId id="268" r:id="rId23"/>
    <p:sldId id="269" r:id="rId24"/>
    <p:sldId id="274" r:id="rId25"/>
    <p:sldId id="278" r:id="rId26"/>
    <p:sldId id="282" r:id="rId27"/>
    <p:sldId id="285" r:id="rId28"/>
    <p:sldId id="276" r:id="rId29"/>
    <p:sldId id="275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356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8FAA-79F3-490B-BA8E-95ADF6D9ABBA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1CBA8-1AA2-4F78-8FBE-31E7B0DBC0F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CBA8-1AA2-4F78-8FBE-31E7B0DBC0F5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CBA8-1AA2-4F78-8FBE-31E7B0DBC0F5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CBA8-1AA2-4F78-8FBE-31E7B0DBC0F5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CB3D-A474-4257-9FA7-9DC18AF88359}" type="datetimeFigureOut">
              <a:rPr lang="cs-CZ" smtClean="0"/>
              <a:pPr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1EABD-1C7B-4B86-B641-3B72E8991E5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Úvodní strán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551" y="1168402"/>
            <a:ext cx="9235257" cy="568962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3571900"/>
          </a:xfrm>
        </p:spPr>
        <p:txBody>
          <a:bodyPr>
            <a:normAutofit/>
          </a:bodyPr>
          <a:lstStyle/>
          <a:p>
            <a:r>
              <a:rPr lang="cs-CZ" sz="3500" dirty="0" smtClean="0">
                <a:solidFill>
                  <a:schemeClr val="bg1">
                    <a:lumMod val="95000"/>
                  </a:schemeClr>
                </a:solidFill>
              </a:rPr>
              <a:t>Edita Dostálová</a:t>
            </a:r>
            <a:br>
              <a:rPr lang="cs-CZ" sz="35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sz="1600" dirty="0" smtClean="0"/>
              <a:t>a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cs-CZ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Týmové role: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využij toho, v čem jsi nejlepší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9177542" cy="77867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na něj vlastně </a:t>
            </a:r>
            <a:r>
              <a:rPr lang="cs-CZ" dirty="0" smtClean="0"/>
              <a:t>chceme. </a:t>
            </a:r>
            <a:r>
              <a:rPr lang="cs-CZ" dirty="0" smtClean="0"/>
              <a:t>(nápad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 smtClean="0"/>
              <a:t>Není to blbost? Fakt to chceme? (posouzení)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9177542" cy="77867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na něj vlastně chceme. (nápad)</a:t>
            </a:r>
          </a:p>
          <a:p>
            <a:r>
              <a:rPr lang="cs-CZ" dirty="0" smtClean="0"/>
              <a:t>Není </a:t>
            </a:r>
            <a:r>
              <a:rPr lang="cs-CZ" dirty="0" smtClean="0"/>
              <a:t>to blbost? Fakt to chceme? (posouzení)</a:t>
            </a:r>
          </a:p>
          <a:p>
            <a:r>
              <a:rPr lang="cs-CZ" dirty="0" smtClean="0"/>
              <a:t>Máme na to peníze, stíháme to? (plán)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9177542" cy="77867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na něj vlastně chceme. (nápad)</a:t>
            </a:r>
          </a:p>
          <a:p>
            <a:r>
              <a:rPr lang="cs-CZ" dirty="0" smtClean="0"/>
              <a:t>Není to blbost? Fakt to chceme? (posouzení)</a:t>
            </a:r>
          </a:p>
          <a:p>
            <a:r>
              <a:rPr lang="cs-CZ" dirty="0" smtClean="0"/>
              <a:t>Máme na to peníze, stíháme to? (plán)</a:t>
            </a:r>
          </a:p>
          <a:p>
            <a:r>
              <a:rPr lang="cs-CZ" dirty="0" smtClean="0"/>
              <a:t>Kdo to objedná? (realizace)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9177542" cy="77867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na něj vlastně chceme. (nápad)</a:t>
            </a:r>
          </a:p>
          <a:p>
            <a:r>
              <a:rPr lang="cs-CZ" dirty="0" smtClean="0"/>
              <a:t>Není </a:t>
            </a:r>
            <a:r>
              <a:rPr lang="cs-CZ" dirty="0" smtClean="0"/>
              <a:t>to blbost? Fakt to chceme? (posouzení)</a:t>
            </a:r>
          </a:p>
          <a:p>
            <a:r>
              <a:rPr lang="cs-CZ" dirty="0" smtClean="0"/>
              <a:t>Máme na to peníze, stíháme to? (plán)</a:t>
            </a:r>
          </a:p>
          <a:p>
            <a:r>
              <a:rPr lang="cs-CZ" dirty="0" smtClean="0"/>
              <a:t>Kdo to objedná? (realizace)</a:t>
            </a:r>
          </a:p>
          <a:p>
            <a:r>
              <a:rPr lang="cs-CZ" dirty="0" smtClean="0"/>
              <a:t>Už </a:t>
            </a:r>
            <a:r>
              <a:rPr lang="cs-CZ" dirty="0" smtClean="0"/>
              <a:t>to přišlo? (dokončení)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 Inovátor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1465908" cy="1928826"/>
          </a:xfrm>
        </p:spPr>
      </p:pic>
      <p:pic>
        <p:nvPicPr>
          <p:cNvPr id="5" name="Obrázek 4" descr="2 Vyhledávač zdrojů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001" y="1214422"/>
            <a:ext cx="1347767" cy="1928826"/>
          </a:xfrm>
          <a:prstGeom prst="rect">
            <a:avLst/>
          </a:prstGeom>
        </p:spPr>
      </p:pic>
      <p:pic>
        <p:nvPicPr>
          <p:cNvPr id="6" name="Obrázek 5" descr="3 Koordinát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0125" y="2428868"/>
            <a:ext cx="1610569" cy="1928826"/>
          </a:xfrm>
          <a:prstGeom prst="rect">
            <a:avLst/>
          </a:prstGeom>
        </p:spPr>
      </p:pic>
      <p:pic>
        <p:nvPicPr>
          <p:cNvPr id="7" name="Obrázek 6" descr="4 Usměrňovač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6395" y="2428868"/>
            <a:ext cx="1217571" cy="1928826"/>
          </a:xfrm>
          <a:prstGeom prst="rect">
            <a:avLst/>
          </a:prstGeom>
        </p:spPr>
      </p:pic>
      <p:pic>
        <p:nvPicPr>
          <p:cNvPr id="8" name="Obrázek 7" descr="5 Týmový pracovní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5390" y="4000504"/>
            <a:ext cx="1166940" cy="1928826"/>
          </a:xfrm>
          <a:prstGeom prst="rect">
            <a:avLst/>
          </a:prstGeom>
        </p:spPr>
      </p:pic>
      <p:pic>
        <p:nvPicPr>
          <p:cNvPr id="9" name="Obrázek 8" descr="6 Kompletovač finišer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1241" y="4643446"/>
            <a:ext cx="1083701" cy="1988443"/>
          </a:xfrm>
          <a:prstGeom prst="rect">
            <a:avLst/>
          </a:prstGeom>
        </p:spPr>
      </p:pic>
      <p:pic>
        <p:nvPicPr>
          <p:cNvPr id="10" name="Obrázek 9" descr="7 Realizátor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175880" y="4000504"/>
            <a:ext cx="1395988" cy="1928826"/>
          </a:xfrm>
          <a:prstGeom prst="rect">
            <a:avLst/>
          </a:prstGeom>
        </p:spPr>
      </p:pic>
      <p:pic>
        <p:nvPicPr>
          <p:cNvPr id="11" name="Obrázek 10" descr="8 Monitor vyhodnocovač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61386" y="2428868"/>
            <a:ext cx="1395970" cy="1928802"/>
          </a:xfrm>
          <a:prstGeom prst="rect">
            <a:avLst/>
          </a:prstGeom>
        </p:spPr>
      </p:pic>
      <p:pic>
        <p:nvPicPr>
          <p:cNvPr id="12" name="Obrázek 11" descr="9 Specialis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0648" y="1246220"/>
            <a:ext cx="1219782" cy="189702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57158" y="214290"/>
            <a:ext cx="30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Belbin: Manažerské týmy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429256" y="14285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Inovátor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000496" y="2214554"/>
            <a:ext cx="13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Koordinátor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857884" y="928670"/>
            <a:ext cx="124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Vyhledávač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358082" y="20716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Usměrňovač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786446" y="3643314"/>
            <a:ext cx="156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Týmový prac.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286380" y="6357958"/>
            <a:ext cx="140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Kompletovač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285984" y="3643314"/>
            <a:ext cx="11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Realizátor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285984" y="92867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Specialista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57158" y="2071678"/>
            <a:ext cx="176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Vyhodnocovač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1 Inovátor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9" name="TextovéPole 8"/>
          <p:cNvSpPr txBox="1"/>
          <p:nvPr/>
        </p:nvSpPr>
        <p:spPr>
          <a:xfrm>
            <a:off x="571472" y="64291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I</a:t>
            </a:r>
            <a:r>
              <a:rPr lang="cs-CZ" sz="3200" dirty="0" smtClean="0">
                <a:solidFill>
                  <a:srgbClr val="FFC000"/>
                </a:solidFill>
              </a:rPr>
              <a:t>Inovátor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57950" y="1071546"/>
            <a:ext cx="2345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U něj nápady vznikají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Kreativní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Rád rozjíždí nové věci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Akční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Velmi inteligentní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Má rád tvůrčí chaos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Miluje změny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Nedotahuje věci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</a:rPr>
              <a:t> Samotář</a:t>
            </a:r>
          </a:p>
          <a:p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 Vyhledávač zdrojů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5103" y="357166"/>
            <a:ext cx="8813375" cy="6500834"/>
          </a:xfrm>
        </p:spPr>
      </p:pic>
      <p:sp>
        <p:nvSpPr>
          <p:cNvPr id="5" name="TextovéPole 4"/>
          <p:cNvSpPr txBox="1"/>
          <p:nvPr/>
        </p:nvSpPr>
        <p:spPr>
          <a:xfrm>
            <a:off x="714348" y="642918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Vyhledávač zdrojů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596" y="2357430"/>
            <a:ext cx="31544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Komunikativní nadšenec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Dokáže vyhledat </a:t>
            </a:r>
          </a:p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dobrý nápad jinde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Objevuje příležitosti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Nejoblíbenější člen týmu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Rád komunikuje s členy týmu, </a:t>
            </a:r>
          </a:p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 s okolím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Problém s dokončením úkolu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Energie mu vystačí </a:t>
            </a:r>
          </a:p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po omezenou dobu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3 Koordiná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7223" y="500042"/>
            <a:ext cx="9536971" cy="6357982"/>
          </a:xfrm>
        </p:spPr>
      </p:pic>
      <p:sp>
        <p:nvSpPr>
          <p:cNvPr id="5" name="TextovéPole 4"/>
          <p:cNvSpPr txBox="1"/>
          <p:nvPr/>
        </p:nvSpPr>
        <p:spPr>
          <a:xfrm>
            <a:off x="642910" y="500042"/>
            <a:ext cx="22453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Koordinátor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4348" y="3286124"/>
            <a:ext cx="3000396" cy="2585323"/>
          </a:xfrm>
          <a:prstGeom prst="rect">
            <a:avLst/>
          </a:prstGeom>
          <a:solidFill>
            <a:schemeClr val="tx2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Přirozený vůdce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Drží si odstup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Dokáže ve správnou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chvíli použít ty správné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schopnosti týmu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Přirozená autorita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Obyčejní lidé s neobyčejnou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schopností kombinovat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talent lidí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4 Usměrňovač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273341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571472" y="500042"/>
            <a:ext cx="2478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Usměrňovač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42910" y="1714488"/>
            <a:ext cx="29721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Nakopávač týmu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Rázný, vyzývá k výkonu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Daří se jim pod tlakem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Průbojní, překonají překážky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i nečestně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Jsou tvrdí a necitlivý, pokud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někdo selhává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Drží si blízko své kamarády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5 Týmový pracovník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0"/>
            <a:ext cx="10287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571472" y="500042"/>
            <a:ext cx="332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Týmový pracovník</a:t>
            </a:r>
            <a:endParaRPr lang="cs-CZ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43702" y="785794"/>
            <a:ext cx="285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Stmeluje tým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Nekonfliktní, přátelský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Populární a společenský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exels-photo-45005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5"/>
            <a:ext cx="9144000" cy="685707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728" y="1428736"/>
            <a:ext cx="6429420" cy="469742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3600" dirty="0" smtClean="0"/>
          </a:p>
          <a:p>
            <a:pPr algn="ctr">
              <a:buNone/>
            </a:pPr>
            <a:endParaRPr lang="cs-CZ" sz="3600" dirty="0" smtClean="0"/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Kdo z vás </a:t>
            </a:r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pracuje v týmu?</a:t>
            </a:r>
          </a:p>
          <a:p>
            <a:pPr algn="ctr">
              <a:buNone/>
            </a:pP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7 Realizátor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1570" y="0"/>
            <a:ext cx="10358478" cy="6890855"/>
          </a:xfrm>
        </p:spPr>
      </p:pic>
      <p:sp>
        <p:nvSpPr>
          <p:cNvPr id="5" name="TextovéPole 4"/>
          <p:cNvSpPr txBox="1"/>
          <p:nvPr/>
        </p:nvSpPr>
        <p:spPr>
          <a:xfrm>
            <a:off x="571472" y="500042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Realizátor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4169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Plánovač týmu, praktický manažer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Disciplinovaný, spolehlivý, konzervativní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Má rád řád a pravidelnost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Organizace a plánovaní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Chybí mu akční myšlení a pružnost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 Kompletovač finišer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14291"/>
            <a:ext cx="6054479" cy="6643710"/>
          </a:xfrm>
        </p:spPr>
      </p:pic>
      <p:sp>
        <p:nvSpPr>
          <p:cNvPr id="5" name="TextovéPole 4"/>
          <p:cNvSpPr txBox="1"/>
          <p:nvPr/>
        </p:nvSpPr>
        <p:spPr>
          <a:xfrm>
            <a:off x="642910" y="500042"/>
            <a:ext cx="2357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Kompletovač finisher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2910" y="2285992"/>
            <a:ext cx="2921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Dokončovač týmu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Dotahuje věci do konce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Pečlivý, zodpovědný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Pracuje na odstranění chyb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Starostlivý, až ve stresu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Perfekcionista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 Monitor vyhodnocovač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6656"/>
            <a:ext cx="9144000" cy="7537622"/>
          </a:xfrm>
        </p:spPr>
      </p:pic>
      <p:sp>
        <p:nvSpPr>
          <p:cNvPr id="5" name="TextovéPole 4"/>
          <p:cNvSpPr txBox="1"/>
          <p:nvPr/>
        </p:nvSpPr>
        <p:spPr>
          <a:xfrm>
            <a:off x="642910" y="500042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Monitor vyhodnocovač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2910" y="2071678"/>
            <a:ext cx="2744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Introvertní hodnotitel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Málomluvný stratég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Když něco řekne, bývá to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po zralé úvaze bezchybné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Odměřený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9 Specialis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40" cy="6865375"/>
          </a:xfrm>
        </p:spPr>
      </p:pic>
      <p:sp>
        <p:nvSpPr>
          <p:cNvPr id="5" name="TextovéPole 4"/>
          <p:cNvSpPr txBox="1"/>
          <p:nvPr/>
        </p:nvSpPr>
        <p:spPr>
          <a:xfrm>
            <a:off x="500034" y="50004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Specialista</a:t>
            </a:r>
            <a:endParaRPr lang="cs-CZ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034" y="1643050"/>
            <a:ext cx="2393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Zaměřuje se pouze</a:t>
            </a:r>
          </a:p>
          <a:p>
            <a:r>
              <a:rPr lang="cs-CZ" dirty="0" smtClean="0"/>
              <a:t>  na svou specializaci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Expert v odvětví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Neustále se vzdělává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Někdy příliš zaujatý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 Inovátor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1465908" cy="1928826"/>
          </a:xfrm>
        </p:spPr>
      </p:pic>
      <p:pic>
        <p:nvPicPr>
          <p:cNvPr id="5" name="Obrázek 4" descr="2 Vyhledávač zdrojů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001" y="1214422"/>
            <a:ext cx="1347767" cy="1928826"/>
          </a:xfrm>
          <a:prstGeom prst="rect">
            <a:avLst/>
          </a:prstGeom>
        </p:spPr>
      </p:pic>
      <p:pic>
        <p:nvPicPr>
          <p:cNvPr id="6" name="Obrázek 5" descr="3 Koordinát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0125" y="2428868"/>
            <a:ext cx="1610569" cy="1928826"/>
          </a:xfrm>
          <a:prstGeom prst="rect">
            <a:avLst/>
          </a:prstGeom>
        </p:spPr>
      </p:pic>
      <p:pic>
        <p:nvPicPr>
          <p:cNvPr id="7" name="Obrázek 6" descr="4 Usměrňovač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6395" y="2428868"/>
            <a:ext cx="1217571" cy="1928826"/>
          </a:xfrm>
          <a:prstGeom prst="rect">
            <a:avLst/>
          </a:prstGeom>
        </p:spPr>
      </p:pic>
      <p:pic>
        <p:nvPicPr>
          <p:cNvPr id="8" name="Obrázek 7" descr="5 Týmový pracovní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5390" y="4000504"/>
            <a:ext cx="1166940" cy="1928826"/>
          </a:xfrm>
          <a:prstGeom prst="rect">
            <a:avLst/>
          </a:prstGeom>
        </p:spPr>
      </p:pic>
      <p:pic>
        <p:nvPicPr>
          <p:cNvPr id="9" name="Obrázek 8" descr="6 Kompletovač finišer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1241" y="4643446"/>
            <a:ext cx="1083701" cy="1988443"/>
          </a:xfrm>
          <a:prstGeom prst="rect">
            <a:avLst/>
          </a:prstGeom>
        </p:spPr>
      </p:pic>
      <p:pic>
        <p:nvPicPr>
          <p:cNvPr id="10" name="Obrázek 9" descr="7 Realizátor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175880" y="4000504"/>
            <a:ext cx="1395988" cy="1928826"/>
          </a:xfrm>
          <a:prstGeom prst="rect">
            <a:avLst/>
          </a:prstGeom>
        </p:spPr>
      </p:pic>
      <p:pic>
        <p:nvPicPr>
          <p:cNvPr id="11" name="Obrázek 10" descr="8 Monitor vyhodnocovač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61386" y="2428868"/>
            <a:ext cx="1395970" cy="1928802"/>
          </a:xfrm>
          <a:prstGeom prst="rect">
            <a:avLst/>
          </a:prstGeom>
        </p:spPr>
      </p:pic>
      <p:pic>
        <p:nvPicPr>
          <p:cNvPr id="12" name="Obrázek 11" descr="9 Specialis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0648" y="1246220"/>
            <a:ext cx="1219782" cy="189702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57158" y="214290"/>
            <a:ext cx="30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Belbin: Manažerské týmy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429256" y="14285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Inovátor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000496" y="2214554"/>
            <a:ext cx="13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Koordinátor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857884" y="928670"/>
            <a:ext cx="124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Vyhledávač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358082" y="20716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Usměrňovač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786446" y="3643314"/>
            <a:ext cx="156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Týmový prac.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286380" y="6357958"/>
            <a:ext cx="140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Kompletovač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285984" y="3643314"/>
            <a:ext cx="11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Realizátor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285984" y="92867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Specialista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57158" y="2071678"/>
            <a:ext cx="176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Vyhodnocovač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cs-CZ" b="1" i="1" dirty="0" smtClean="0"/>
              <a:t>Jak mi pomůže, když zjistím svou týmovou roli?</a:t>
            </a:r>
          </a:p>
          <a:p>
            <a:r>
              <a:rPr lang="cs-CZ" dirty="0" smtClean="0"/>
              <a:t>Zjistíš, na co máš přirozené nadání a talent. Takové činnosti Ti jdou „od ruky“ a jsi v nich přirozeně dobrý.</a:t>
            </a:r>
          </a:p>
          <a:p>
            <a:r>
              <a:rPr lang="cs-CZ" dirty="0" smtClean="0"/>
              <a:t>Uvědomíš si, kterým povoláním a činnostem by ses měl vyhýbat, případně je předat někomu dalšímu.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exels-photo-7029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287040" cy="687238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3214686"/>
            <a:ext cx="3714776" cy="2643205"/>
          </a:xfrm>
          <a:solidFill>
            <a:schemeClr val="tx2">
              <a:lumMod val="50000"/>
              <a:alpha val="59000"/>
            </a:schemeClr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cs-CZ" sz="3600" dirty="0" smtClean="0"/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Jak dnes firmy </a:t>
            </a:r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a instituce</a:t>
            </a:r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nabírají </a:t>
            </a:r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své zaměstnance?</a:t>
            </a:r>
          </a:p>
          <a:p>
            <a:pPr algn="ctr">
              <a:buNone/>
            </a:pP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00107"/>
            <a:ext cx="7772400" cy="564360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Jak jste byli přijati vy?</a:t>
            </a:r>
            <a:br>
              <a:rPr lang="cs-CZ" b="1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Ptal se </a:t>
            </a:r>
            <a:r>
              <a:rPr lang="cs-CZ" dirty="0" smtClean="0"/>
              <a:t>Tě </a:t>
            </a:r>
            <a:r>
              <a:rPr lang="cs-CZ" dirty="0" smtClean="0"/>
              <a:t>někdo na to, </a:t>
            </a:r>
            <a:r>
              <a:rPr lang="cs-CZ" dirty="0" smtClean="0"/>
              <a:t>co Ti jde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co </a:t>
            </a:r>
            <a:r>
              <a:rPr lang="cs-CZ" dirty="0" smtClean="0"/>
              <a:t>Ti </a:t>
            </a:r>
            <a:r>
              <a:rPr lang="cs-CZ" dirty="0" smtClean="0"/>
              <a:t>nejde?</a:t>
            </a:r>
            <a:br>
              <a:rPr lang="cs-CZ" dirty="0" smtClean="0"/>
            </a:br>
            <a:r>
              <a:rPr lang="cs-CZ" dirty="0" smtClean="0"/>
              <a:t>Získal jsi </a:t>
            </a:r>
            <a:r>
              <a:rPr lang="cs-CZ" dirty="0" smtClean="0"/>
              <a:t>podle toho pozici</a:t>
            </a:r>
            <a:br>
              <a:rPr lang="cs-CZ" dirty="0" smtClean="0"/>
            </a:br>
            <a:r>
              <a:rPr lang="cs-CZ" dirty="0" smtClean="0"/>
              <a:t>ve firmě nebo</a:t>
            </a:r>
            <a:br>
              <a:rPr lang="cs-CZ" dirty="0" smtClean="0"/>
            </a:br>
            <a:r>
              <a:rPr lang="cs-CZ" dirty="0" smtClean="0"/>
              <a:t>Ti </a:t>
            </a:r>
            <a:r>
              <a:rPr lang="cs-CZ" dirty="0" smtClean="0"/>
              <a:t>byla podle vzdělání/praxe</a:t>
            </a:r>
            <a:br>
              <a:rPr lang="cs-CZ" dirty="0" smtClean="0"/>
            </a:br>
            <a:r>
              <a:rPr lang="cs-CZ" dirty="0" smtClean="0"/>
              <a:t>přidělena?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None/>
            </a:pPr>
            <a:r>
              <a:rPr lang="cs-CZ" b="1" i="1" dirty="0" smtClean="0"/>
              <a:t>Jaká je výhoda testů týmových rolí?</a:t>
            </a:r>
          </a:p>
          <a:p>
            <a:r>
              <a:rPr lang="cs-CZ" dirty="0" smtClean="0"/>
              <a:t>Máte rychlý výsledek.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i="1" dirty="0" smtClean="0"/>
              <a:t>Jaká je nevýhoda testů týmových rolí?</a:t>
            </a:r>
          </a:p>
          <a:p>
            <a:r>
              <a:rPr lang="cs-CZ" dirty="0" smtClean="0"/>
              <a:t>Subjektivní náhled testovaného.</a:t>
            </a:r>
          </a:p>
          <a:p>
            <a:r>
              <a:rPr lang="cs-CZ" dirty="0" smtClean="0"/>
              <a:t>Vyplnění dle nálady, cyklu ženy.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_7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2036" y="428604"/>
            <a:ext cx="4291964" cy="642939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285860"/>
            <a:ext cx="52863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Děkuji za pozornost</a:t>
            </a:r>
          </a:p>
          <a:p>
            <a:pPr algn="ctr"/>
            <a:endParaRPr lang="cs-CZ" sz="3600" dirty="0" smtClean="0"/>
          </a:p>
          <a:p>
            <a:pPr algn="ctr"/>
            <a:r>
              <a:rPr lang="cs-CZ" sz="3600" dirty="0" smtClean="0"/>
              <a:t>Edita Dostálová</a:t>
            </a:r>
          </a:p>
          <a:p>
            <a:pPr algn="ctr"/>
            <a:r>
              <a:rPr lang="cs-CZ" sz="2400" dirty="0" smtClean="0"/>
              <a:t>Vyfakturuj.cz, SimpleShop.cz</a:t>
            </a:r>
          </a:p>
          <a:p>
            <a:pPr algn="ctr"/>
            <a:r>
              <a:rPr lang="cs-CZ" sz="2400" dirty="0" smtClean="0"/>
              <a:t>… a budoucí Podnikatelna.cz</a:t>
            </a:r>
          </a:p>
          <a:p>
            <a:pPr algn="ctr"/>
            <a:endParaRPr lang="cs-CZ" sz="2400" dirty="0" smtClean="0"/>
          </a:p>
          <a:p>
            <a:pPr algn="ctr"/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3666-3-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5850" y="-24"/>
            <a:ext cx="10107152" cy="685799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71670" y="4357694"/>
            <a:ext cx="4857784" cy="1938992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Kdo z vás vede tým, </a:t>
            </a:r>
          </a:p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tým právě buduje,</a:t>
            </a:r>
          </a:p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nebo bude budovat?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exels-photo-2783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2209" y="-25"/>
            <a:ext cx="10392059" cy="688305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9058" y="1428737"/>
            <a:ext cx="4929222" cy="371477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3600" dirty="0" smtClean="0"/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Kdo pracuje </a:t>
            </a:r>
          </a:p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úplně sám?</a:t>
            </a:r>
          </a:p>
          <a:p>
            <a:pPr algn="ctr">
              <a:buNone/>
            </a:pP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0o1a4415-134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0"/>
            <a:ext cx="10356829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/>
          </a:bodyPr>
          <a:lstStyle/>
          <a:p>
            <a:r>
              <a:rPr lang="cs-CZ" dirty="0" smtClean="0"/>
              <a:t>Které </a:t>
            </a:r>
            <a:r>
              <a:rPr lang="cs-CZ" b="1" dirty="0" smtClean="0"/>
              <a:t>3 věci Ti nejdou,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vysávají Tě,</a:t>
            </a:r>
            <a:br>
              <a:rPr lang="cs-CZ" dirty="0" smtClean="0"/>
            </a:br>
            <a:r>
              <a:rPr lang="cs-CZ" dirty="0" smtClean="0"/>
              <a:t>nemáš na ně talent.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hutterstock_90320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440499"/>
            <a:ext cx="6544009" cy="64175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86808" cy="2082792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Které </a:t>
            </a:r>
            <a:r>
              <a:rPr lang="cs-CZ" b="1" dirty="0" smtClean="0"/>
              <a:t>3 věci Ti jdou přirozeně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smtClean="0"/>
              <a:t>dobře a naplňují Tě.</a:t>
            </a:r>
            <a:br>
              <a:rPr lang="cs-CZ" dirty="0" smtClean="0"/>
            </a:br>
            <a:r>
              <a:rPr lang="cs-CZ" dirty="0" smtClean="0"/>
              <a:t>Jsi v nich výjimečný.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exels-374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29916" cy="69532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6000"/>
          </a:blip>
          <a:stretch>
            <a:fillRect/>
          </a:stretch>
        </p:blipFill>
        <p:spPr>
          <a:xfrm>
            <a:off x="0" y="0"/>
            <a:ext cx="9177542" cy="7786718"/>
          </a:xfr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exels-anno-1900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9177542" cy="77867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úkol: Potisk triček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na něj vlastně chceme. (nápad)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617</Words>
  <Application>Microsoft Office PowerPoint</Application>
  <PresentationFormat>Předvádění na obrazovce (4:3)</PresentationFormat>
  <Paragraphs>153</Paragraphs>
  <Slides>29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sady Office</vt:lpstr>
      <vt:lpstr>Edita Dostálová a Týmové role:  využij toho, v čem jsi nejlepší </vt:lpstr>
      <vt:lpstr>Snímek 2</vt:lpstr>
      <vt:lpstr>Snímek 3</vt:lpstr>
      <vt:lpstr>Snímek 4</vt:lpstr>
      <vt:lpstr>Které 3 věci Ti nejdou, vysávají Tě, nemáš na ně talent.</vt:lpstr>
      <vt:lpstr>Které 3 věci Ti jdou přirozeně, dobře a naplňují Tě. Jsi v nich výjimečný.</vt:lpstr>
      <vt:lpstr>Snímek 7</vt:lpstr>
      <vt:lpstr>Nový úkol: Potisk triček</vt:lpstr>
      <vt:lpstr>Nový úkol: Potisk triček</vt:lpstr>
      <vt:lpstr>Nový úkol: Potisk triček</vt:lpstr>
      <vt:lpstr>Nový úkol: Potisk triček</vt:lpstr>
      <vt:lpstr>Nový úkol: Potisk triček</vt:lpstr>
      <vt:lpstr>Nový úkol: Potisk triček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Jak jste byli přijati vy?  Ptal se Tě někdo na to, co Ti jde  a co Ti nejde? Získal jsi podle toho pozici ve firmě nebo Ti byla podle vzdělání/praxe přidělena?  </vt:lpstr>
      <vt:lpstr>Snímek 28</vt:lpstr>
      <vt:lpstr>Snímek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Edit</dc:creator>
  <cp:lastModifiedBy>Edit</cp:lastModifiedBy>
  <cp:revision>113</cp:revision>
  <dcterms:created xsi:type="dcterms:W3CDTF">2017-11-22T14:26:37Z</dcterms:created>
  <dcterms:modified xsi:type="dcterms:W3CDTF">2018-05-11T11:48:02Z</dcterms:modified>
</cp:coreProperties>
</file>